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1" r:id="rId4"/>
    <p:sldId id="274" r:id="rId5"/>
    <p:sldId id="269" r:id="rId6"/>
    <p:sldId id="270" r:id="rId7"/>
    <p:sldId id="267" r:id="rId8"/>
    <p:sldId id="272" r:id="rId9"/>
    <p:sldId id="273" r:id="rId10"/>
    <p:sldId id="271" r:id="rId11"/>
  </p:sldIdLst>
  <p:sldSz cx="6858000" cy="9144000" type="screen4x3"/>
  <p:notesSz cx="6858000" cy="9144000"/>
  <p:custDataLst>
    <p:tags r:id="rId1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7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hyperlink" Target="&#31532;65&#35838;%20%20&#37319;&#35775;&#25253;&#36947;(&#23436;&#25972;).cpp" TargetMode="External"/><Relationship Id="rId5" Type="http://schemas.openxmlformats.org/officeDocument/2006/relationships/hyperlink" Target="&#31532;65&#35838;%20%20&#37319;&#35775;&#25253;&#36947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92896" y="3347864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65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采访报道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7" y="3352976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321648" y="2987824"/>
            <a:ext cx="4131688" cy="252028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输入一段英文，统计出字符个数和</a:t>
            </a:r>
            <a:r>
              <a:rPr lang="en-US" sz="2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'</a:t>
            </a:r>
            <a:r>
              <a:rPr lang="en-US" altLang="zh-CN" sz="2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.</a:t>
            </a:r>
            <a:r>
              <a:rPr lang="en-US" sz="2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'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出现的次数，再输出这段英文（字符数量不超过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个）。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37" y="2267744"/>
            <a:ext cx="3895725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969460" y="2359320"/>
            <a:ext cx="327262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kern="100">
                <a:latin typeface="Calibri" panose="020F0502020204030204" pitchFamily="34" charset="0"/>
                <a:ea typeface="楷体" panose="02010609060101010101" pitchFamily="49" charset="-122"/>
              </a:rPr>
              <a:t>gets(  )</a:t>
            </a:r>
            <a:endParaRPr lang="zh-CN" altLang="en-US" sz="8800"/>
          </a:p>
        </p:txBody>
      </p:sp>
      <p:sp>
        <p:nvSpPr>
          <p:cNvPr id="3" name="矩形 2"/>
          <p:cNvSpPr/>
          <p:nvPr/>
        </p:nvSpPr>
        <p:spPr>
          <a:xfrm>
            <a:off x="1988840" y="4932040"/>
            <a:ext cx="338265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kern="100">
                <a:latin typeface="Calibri" panose="020F0502020204030204" pitchFamily="34" charset="0"/>
                <a:ea typeface="楷体" panose="02010609060101010101" pitchFamily="49" charset="-122"/>
              </a:rPr>
              <a:t>puts(  )</a:t>
            </a:r>
            <a:endParaRPr lang="zh-CN" altLang="en-US" sz="8800"/>
          </a:p>
        </p:txBody>
      </p:sp>
      <p:pic>
        <p:nvPicPr>
          <p:cNvPr id="4" name="get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672" y="2698461"/>
            <a:ext cx="609600" cy="609600"/>
          </a:xfrm>
          <a:prstGeom prst="rect">
            <a:avLst/>
          </a:prstGeom>
        </p:spPr>
      </p:pic>
      <p:pic>
        <p:nvPicPr>
          <p:cNvPr id="5" name="puts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529" y="504571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2776" y="5634181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491355" y="5573498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491355" y="63336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628" y="2270513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194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988273" y="4277082"/>
            <a:ext cx="2396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'\0'</a:t>
            </a:r>
            <a:endParaRPr lang="zh-CN" altLang="en-US" sz="60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05141" y="2218035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字符串结束标志</a:t>
            </a:r>
            <a:endParaRPr lang="zh-CN" altLang="en-US" sz="5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0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906474" y="1187624"/>
            <a:ext cx="3416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72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转义符 </a:t>
            </a:r>
            <a:endParaRPr lang="zh-CN" altLang="en-US" sz="7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340768" y="2929246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'\'</a:t>
            </a:r>
            <a:r>
              <a:rPr lang="zh-CN" altLang="zh-CN" sz="36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开头的特殊字符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91" y="4339754"/>
            <a:ext cx="56388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95155ca-6c6b-4dbe-ba46-6dcde4c866eb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WPS 演示</Application>
  <PresentationFormat>全屏显示(4:3)</PresentationFormat>
  <Paragraphs>31</Paragraphs>
  <Slides>9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仿宋</vt:lpstr>
      <vt:lpstr>楷体</vt:lpstr>
      <vt:lpstr>Times New Roman</vt:lpstr>
      <vt:lpstr>Calibri</vt:lpstr>
      <vt:lpstr>华文楷体</vt:lpstr>
      <vt:lpstr>Consolas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68</cp:revision>
  <dcterms:created xsi:type="dcterms:W3CDTF">2017-03-13T11:27:00Z</dcterms:created>
  <dcterms:modified xsi:type="dcterms:W3CDTF">2023-03-31T09:33:17Z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76BF0320CC404A8E8D976C587A058AA1_12</vt:lpwstr>
  </property>
  <property fmtid="{D5CDD505-2E9C-101B-9397-08002B2CF9AE}" pid="3" name="KSOProductBuildVer">
    <vt:lpwstr>2052-11.1.0.14036</vt:lpwstr>
  </property>
</Properties>
</file>